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website to show Climate Data, we were adamant to put some funding into a library to help tackle some of these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built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research software, we need to be validating at all times, so we've built an extensive array of tests thanks to `pytest`, `pytest-xdist`, `tox`,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value distributions match what we should expect is important is if we want to use them for real world scenarios is critical. This module is very complex and I'm not a die-hard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figure shows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on how to use it.
But accessibility is constantly a concern for climate services and there are still other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and listening to me run through climate services! Ačiū!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the climate context.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not so great things we had to deal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2024-04-04T03:18:53Z</dcterms:created>
  <dcterms:modified xsi:type="dcterms:W3CDTF">2024-04-04T03:18:53Z</dcterms:modified>
</cp:coreProperties>
</file>